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200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102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3428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512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6122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910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199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206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83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03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55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34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258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67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063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288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661AC-FEFF-4C7E-A60E-4AA3F65D954E}" type="datetimeFigureOut">
              <a:rPr lang="en-US" smtClean="0"/>
              <a:t>6/19/2020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84E93883-C1F8-404C-B9CC-D3453341CA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98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998085" y="1775691"/>
            <a:ext cx="8915399" cy="2262781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Проект на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Arduino 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uk-UA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Блютуз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танк </a:t>
            </a:r>
            <a:r>
              <a:rPr lang="uk-UA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поверБАН</a:t>
            </a:r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з щупом під кодовою назвою «Дебошир»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359420"/>
            <a:ext cx="9144000" cy="1655762"/>
          </a:xfrm>
        </p:spPr>
        <p:txBody>
          <a:bodyPr/>
          <a:lstStyle/>
          <a:p>
            <a:pPr algn="r"/>
            <a:r>
              <a:rPr lang="uk-UA" dirty="0" smtClean="0"/>
              <a:t>Виконали</a:t>
            </a:r>
          </a:p>
          <a:p>
            <a:pPr algn="r"/>
            <a:r>
              <a:rPr lang="uk-UA" dirty="0" smtClean="0"/>
              <a:t>Сирота Андрій</a:t>
            </a:r>
          </a:p>
          <a:p>
            <a:pPr algn="r"/>
            <a:r>
              <a:rPr lang="uk-UA" dirty="0" smtClean="0"/>
              <a:t>Сластьон Євгеній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582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Що це таке?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89212" y="1727200"/>
            <a:ext cx="8915400" cy="3777622"/>
          </a:xfrm>
        </p:spPr>
        <p:txBody>
          <a:bodyPr/>
          <a:lstStyle/>
          <a:p>
            <a:r>
              <a:rPr lang="uk-UA" dirty="0" smtClean="0"/>
              <a:t>Даний пристрій є фактично машинкою, на якій встановлено маніпулятор. Дана конструкція дозволяє підбирати і утримувати не громіздкі предмети за допомогою «</a:t>
            </a:r>
            <a:r>
              <a:rPr lang="uk-UA" dirty="0" err="1" smtClean="0"/>
              <a:t>хапалки</a:t>
            </a:r>
            <a:r>
              <a:rPr lang="uk-UA" dirty="0" smtClean="0"/>
              <a:t>», а також перевозити їх.</a:t>
            </a:r>
            <a:r>
              <a:rPr lang="uk-UA" dirty="0"/>
              <a:t> </a:t>
            </a:r>
            <a:r>
              <a:rPr lang="uk-UA" dirty="0" smtClean="0"/>
              <a:t>А завдяки зручному інтерфейсу мобільного додатку керувати роботом  дистанційно дуже зручно.</a:t>
            </a:r>
          </a:p>
        </p:txBody>
      </p:sp>
    </p:spTree>
    <p:extLst>
      <p:ext uri="{BB962C8B-B14F-4D97-AF65-F5344CB8AC3E}">
        <p14:creationId xmlns:p14="http://schemas.microsoft.com/office/powerpoint/2010/main" val="200905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182" y="109448"/>
            <a:ext cx="8998069" cy="674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076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Схема ходової частини машини</a:t>
            </a:r>
            <a:br>
              <a:rPr lang="uk-UA" dirty="0" smtClean="0"/>
            </a:br>
            <a:endParaRPr lang="en-US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6683" y="2133600"/>
            <a:ext cx="7480459" cy="3778250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8887968" y="4017264"/>
            <a:ext cx="1652016" cy="15727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Прямоугольник 5"/>
          <p:cNvSpPr/>
          <p:nvPr/>
        </p:nvSpPr>
        <p:spPr>
          <a:xfrm>
            <a:off x="3306683" y="3968496"/>
            <a:ext cx="1996837" cy="7985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0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Як це працює?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Телефон з’єднаний з </a:t>
            </a:r>
            <a:r>
              <a:rPr lang="uk-UA" dirty="0" err="1" smtClean="0"/>
              <a:t>Ардуіно</a:t>
            </a:r>
            <a:r>
              <a:rPr lang="uk-UA" dirty="0" smtClean="0"/>
              <a:t> за допомогою </a:t>
            </a:r>
            <a:r>
              <a:rPr lang="uk-UA" dirty="0" err="1" smtClean="0"/>
              <a:t>блютуз</a:t>
            </a:r>
            <a:r>
              <a:rPr lang="uk-UA" dirty="0" smtClean="0"/>
              <a:t>-модуля. Дані з мобільного </a:t>
            </a:r>
            <a:r>
              <a:rPr lang="uk-UA" dirty="0" err="1" smtClean="0"/>
              <a:t>девайсу</a:t>
            </a:r>
            <a:r>
              <a:rPr lang="uk-UA" dirty="0" smtClean="0"/>
              <a:t> передаються на </a:t>
            </a:r>
            <a:r>
              <a:rPr lang="uk-UA" dirty="0" err="1" smtClean="0"/>
              <a:t>Ардуіно</a:t>
            </a:r>
            <a:r>
              <a:rPr lang="uk-UA" dirty="0" smtClean="0"/>
              <a:t>, яка керує рухом машинки, </a:t>
            </a:r>
            <a:r>
              <a:rPr lang="uk-UA" dirty="0" err="1" smtClean="0"/>
              <a:t>сервоприводами</a:t>
            </a:r>
            <a:r>
              <a:rPr lang="uk-UA" dirty="0" smtClean="0"/>
              <a:t>, які </a:t>
            </a:r>
            <a:r>
              <a:rPr lang="uk-UA" dirty="0" err="1" smtClean="0"/>
              <a:t>забезепечують</a:t>
            </a:r>
            <a:r>
              <a:rPr lang="uk-UA" dirty="0" smtClean="0"/>
              <a:t> керування маніпулятором, а також виводить поточну швидкість на дисплей.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155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Мобільний додаток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589212" y="2133600"/>
            <a:ext cx="3013012" cy="3777622"/>
          </a:xfrm>
        </p:spPr>
        <p:txBody>
          <a:bodyPr/>
          <a:lstStyle/>
          <a:p>
            <a:r>
              <a:rPr lang="uk-UA" dirty="0" smtClean="0"/>
              <a:t>Додаток для телефону ми написали за допомогою проекту </a:t>
            </a:r>
            <a:r>
              <a:rPr lang="en-US" dirty="0" err="1" smtClean="0"/>
              <a:t>Thunkable</a:t>
            </a:r>
            <a:r>
              <a:rPr lang="uk-UA" dirty="0" smtClean="0"/>
              <a:t>. Це платформа, на якій не «</a:t>
            </a:r>
            <a:r>
              <a:rPr lang="uk-UA" dirty="0" err="1" smtClean="0"/>
              <a:t>кодять</a:t>
            </a:r>
            <a:r>
              <a:rPr lang="uk-UA" dirty="0" smtClean="0"/>
              <a:t>», а складають програму з окремих логічних блоків, на основі яких будується додаток.</a:t>
            </a:r>
            <a:endParaRPr lang="en-US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8277" y="1782501"/>
            <a:ext cx="2650244" cy="5739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60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uk-UA" dirty="0" smtClean="0"/>
              <a:t>Коротка демонстрація</a:t>
            </a:r>
            <a:endParaRPr lang="en-US" dirty="0"/>
          </a:p>
        </p:txBody>
      </p:sp>
      <p:pic>
        <p:nvPicPr>
          <p:cNvPr id="4" name="VID_20200619_0850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10727" y="1655618"/>
            <a:ext cx="2743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30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05847" y="2811724"/>
            <a:ext cx="8911687" cy="1280890"/>
          </a:xfrm>
        </p:spPr>
        <p:txBody>
          <a:bodyPr/>
          <a:lstStyle/>
          <a:p>
            <a:pPr algn="ctr"/>
            <a:r>
              <a:rPr lang="uk-UA" dirty="0" smtClean="0"/>
              <a:t>Дякуємо за увагу!</a:t>
            </a:r>
            <a:br>
              <a:rPr lang="uk-UA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535000"/>
      </p:ext>
    </p:extLst>
  </p:cSld>
  <p:clrMapOvr>
    <a:masterClrMapping/>
  </p:clrMapOvr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56</TotalTime>
  <Words>151</Words>
  <Application>Microsoft Office PowerPoint</Application>
  <PresentationFormat>Широкоэкранный</PresentationFormat>
  <Paragraphs>13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Times New Roman</vt:lpstr>
      <vt:lpstr>Wingdings 3</vt:lpstr>
      <vt:lpstr>Легкий дым</vt:lpstr>
      <vt:lpstr>Проект на Arduino «Блютуз танк поверБАН з щупом під кодовою назвою «Дебошир»</vt:lpstr>
      <vt:lpstr>Що це таке?</vt:lpstr>
      <vt:lpstr>Презентация PowerPoint</vt:lpstr>
      <vt:lpstr>Схема ходової частини машини </vt:lpstr>
      <vt:lpstr>Як це працює?</vt:lpstr>
      <vt:lpstr>Мобільний додаток </vt:lpstr>
      <vt:lpstr>Коротка демонстрація</vt:lpstr>
      <vt:lpstr>Дякуємо за увагу!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на Arduino «Блютуз танк поверБАН з щупом»</dc:title>
  <dc:creator>Molfarchyk Nununu-Fufufu</dc:creator>
  <cp:lastModifiedBy>Molfarchyk Nununu-Fufufu</cp:lastModifiedBy>
  <cp:revision>10</cp:revision>
  <dcterms:created xsi:type="dcterms:W3CDTF">2020-06-19T03:15:40Z</dcterms:created>
  <dcterms:modified xsi:type="dcterms:W3CDTF">2020-06-19T05:56:45Z</dcterms:modified>
</cp:coreProperties>
</file>

<file path=docProps/thumbnail.jpeg>
</file>